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1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6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3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0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9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8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0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8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3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0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6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5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CE6E-7FCB-4FB4-B3BA-A216B8EA25AF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lsa-support.co.uk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lsa-support.co.uk/resources/elsa-first-aid-kit-folder-item-56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lsa-support.co.u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1180730" y="1221149"/>
            <a:ext cx="756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resource and its content is copyright of Elsa-Support Ltd.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©Elsa-Support 2021. All rights reserved.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free products on this site are subject to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Commons Copyright Licence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You are free to copy, distribute, display, and perform the work under the following conditions: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Attribution: You must give the original author credit - that is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Elsa-Support,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our copyright labels must remain on the resource.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Non-Commercial: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use this work for commercial purposes.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sell this work or use it for financial gain.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Derivative Works: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alter, transform, or build upon this work.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not change our work in anyway.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abiding by copyright law.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03CED-4C85-4F71-A73E-7EE4BE19D92C}"/>
              </a:ext>
            </a:extLst>
          </p:cNvPr>
          <p:cNvSpPr txBox="1"/>
          <p:nvPr/>
        </p:nvSpPr>
        <p:spPr>
          <a:xfrm>
            <a:off x="3839738" y="574961"/>
            <a:ext cx="22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TERMS OF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/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6DF80-81CF-49F6-8B81-6B512515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7085" y="5058738"/>
            <a:ext cx="1093089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C1CEF-070A-48A8-A772-6E24A384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7395">
            <a:off x="703764" y="5058738"/>
            <a:ext cx="1093089" cy="1200318"/>
          </a:xfrm>
          <a:prstGeom prst="rect">
            <a:avLst/>
          </a:prstGeom>
        </p:spPr>
      </p:pic>
      <p:pic>
        <p:nvPicPr>
          <p:cNvPr id="8" name="Picture 7" descr="ELSA Support">
            <a:extLst>
              <a:ext uri="{FF2B5EF4-FFF2-40B4-BE49-F238E27FC236}">
                <a16:creationId xmlns:a16="http://schemas.microsoft.com/office/drawing/2014/main" id="{68AB699F-FD12-4606-8AB7-6ACF5497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6" y="4181848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2A5B0-7C9A-49BE-A60E-696BADB99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33313" y="228222"/>
            <a:ext cx="819264" cy="884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9EA7A7-1E50-4BE6-8623-6DB3F851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844" y="229196"/>
            <a:ext cx="819264" cy="8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69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87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04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22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11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79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34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04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712186" y="1171879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Please click the image to take you to this related and relevant resource: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AB1821-4F5F-4D43-9A79-8FC9A935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2029" y="5074219"/>
            <a:ext cx="1093089" cy="1200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C6F23-A197-420A-990B-1BDE4364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32" y="5074219"/>
            <a:ext cx="1093089" cy="1200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F90E4-4D82-4A47-B3DE-13CBE8BE3625}"/>
              </a:ext>
            </a:extLst>
          </p:cNvPr>
          <p:cNvSpPr/>
          <p:nvPr/>
        </p:nvSpPr>
        <p:spPr>
          <a:xfrm>
            <a:off x="691532" y="657068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resources you will LOVE!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9FD58-5880-42F3-84B8-E06E1C51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156" y="183465"/>
            <a:ext cx="819264" cy="88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B7DE-7647-45CF-AD40-E454968D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126581" y="183465"/>
            <a:ext cx="819264" cy="8848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7A6F5-763A-4000-9AAB-17E1BA11E318}"/>
              </a:ext>
            </a:extLst>
          </p:cNvPr>
          <p:cNvSpPr txBox="1"/>
          <p:nvPr/>
        </p:nvSpPr>
        <p:spPr>
          <a:xfrm>
            <a:off x="3669650" y="5816238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 descr="ELSA Support">
            <a:extLst>
              <a:ext uri="{FF2B5EF4-FFF2-40B4-BE49-F238E27FC236}">
                <a16:creationId xmlns:a16="http://schemas.microsoft.com/office/drawing/2014/main" id="{22F12475-2C18-4999-BA2D-EA36AB8D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73" y="5099080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7513EBF1-7666-6FE5-332D-8787506E1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413" y="1752704"/>
            <a:ext cx="4378778" cy="328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34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64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298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7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77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81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5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58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67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62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92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9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412</TotalTime>
  <Words>172</Words>
  <Application>Microsoft Office PowerPoint</Application>
  <PresentationFormat>A4 Paper (210x297 mm)</PresentationFormat>
  <Paragraphs>14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Coiny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Debbie Palphreyman</cp:lastModifiedBy>
  <cp:revision>4</cp:revision>
  <dcterms:created xsi:type="dcterms:W3CDTF">2023-02-26T11:19:56Z</dcterms:created>
  <dcterms:modified xsi:type="dcterms:W3CDTF">2023-02-26T18:12:11Z</dcterms:modified>
</cp:coreProperties>
</file>